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91403" y="10070895"/>
            <a:ext cx="156464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notesSlide" Target="../notesSlides/notesSlide1.xml"/><Relationship Id="rId6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notesSlide" Target="../notesSlides/notesSlide2.xml"/><Relationship Id="rId7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19/12/2017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:8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1486203"/>
            <a:ext cx="6506209" cy="2386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15" b="1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5" b="1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15" b="1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OSITION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10" b="1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EO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EM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z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ks th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 h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ve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 or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sou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not in 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er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or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5"/>
              </a:spcBef>
              <a:buClr>
                <a:srgbClr val="0066FF"/>
              </a:buClr>
              <a:buFont typeface="Times New Roman"/>
              <a:buChar char="•"/>
              <a:tabLst>
                <a:tab pos="104139" algn="l"/>
              </a:tabLst>
            </a:pP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v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 of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 sou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on 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ul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q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nti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st.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buClr>
                <a:srgbClr val="0066FF"/>
              </a:buClr>
              <a:buFont typeface="Times New Roman"/>
              <a:buChar char="•"/>
              <a:tabLst>
                <a:tab pos="130175" algn="l"/>
              </a:tabLst>
            </a:pPr>
            <a:r>
              <a:rPr dirty="0" sz="1200" spc="-10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or </a:t>
            </a:r>
            <a:r>
              <a:rPr dirty="0" sz="1200" spc="-10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sou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</a:t>
            </a:r>
            <a:r>
              <a:rPr dirty="0" sz="1200" spc="-9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of </a:t>
            </a:r>
            <a:r>
              <a:rPr dirty="0" sz="1200" spc="-10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di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fe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 </a:t>
            </a:r>
            <a:r>
              <a:rPr dirty="0" sz="1200" spc="-9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</a:t>
            </a:r>
            <a:r>
              <a:rPr dirty="0" sz="1200" spc="-9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(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 </a:t>
            </a:r>
            <a:r>
              <a:rPr dirty="0" sz="1200" spc="-10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</a:t>
            </a:r>
            <a:r>
              <a:rPr dirty="0" sz="1200" spc="-9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d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c </a:t>
            </a:r>
            <a:r>
              <a:rPr dirty="0" sz="1200" spc="-9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 </a:t>
            </a:r>
            <a:r>
              <a:rPr dirty="0" sz="1200" spc="-10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, </a:t>
            </a:r>
            <a:r>
              <a:rPr dirty="0" sz="1200" spc="-10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 </a:t>
            </a:r>
            <a:r>
              <a:rPr dirty="0" sz="1200" spc="-8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af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 </a:t>
            </a:r>
            <a:r>
              <a:rPr dirty="0" sz="1200" spc="-9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 </a:t>
            </a:r>
            <a:r>
              <a:rPr dirty="0" sz="1200" spc="-10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ara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</a:t>
            </a:r>
            <a:r>
              <a:rPr dirty="0" sz="1200" spc="-9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of </a:t>
            </a:r>
            <a:r>
              <a:rPr dirty="0" sz="1200" spc="-10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 </a:t>
            </a:r>
            <a:r>
              <a:rPr dirty="0" sz="1200" spc="-10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k </a:t>
            </a:r>
            <a:r>
              <a:rPr dirty="0" sz="1200" spc="-10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 </a:t>
            </a:r>
            <a:r>
              <a:rPr dirty="0" sz="1200" spc="-10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 di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fere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</a:t>
            </a:r>
            <a:r>
              <a:rPr dirty="0" sz="1200" spc="12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)</a:t>
            </a:r>
            <a:r>
              <a:rPr dirty="0" sz="1200" spc="114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an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</a:t>
            </a:r>
            <a:r>
              <a:rPr dirty="0" sz="1200" spc="12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9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14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te</a:t>
            </a:r>
            <a:r>
              <a:rPr dirty="0" sz="1200" spc="114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25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4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sis</a:t>
            </a:r>
            <a:r>
              <a:rPr dirty="0" sz="1200" spc="12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or</a:t>
            </a:r>
            <a:r>
              <a:rPr dirty="0" sz="1200" spc="114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eac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 spc="114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,</a:t>
            </a:r>
            <a:r>
              <a:rPr dirty="0" sz="1200" spc="12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ith</a:t>
            </a:r>
            <a:r>
              <a:rPr dirty="0" sz="1200" spc="12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114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tot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12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sult</a:t>
            </a:r>
            <a:r>
              <a:rPr dirty="0" sz="1200" spc="12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simp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8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114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b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 sum of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sults.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73660">
              <a:lnSpc>
                <a:spcPts val="1380"/>
              </a:lnSpc>
            </a:pP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movi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volt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ge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sou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om 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k 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,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it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ith 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rec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on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tion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(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sho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uit)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z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 ohms.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er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sist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ss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ith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sou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ust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 in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k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73660">
              <a:lnSpc>
                <a:spcPts val="1380"/>
              </a:lnSpc>
            </a:pP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movi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 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om 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k 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,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it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b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 op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uit of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inite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ohms.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sist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sso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ith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sou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must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 in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rk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9447" y="3867911"/>
            <a:ext cx="3762362" cy="1275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9447" y="5143741"/>
            <a:ext cx="5934062" cy="48003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19/12/2017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:8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9447" y="1151194"/>
            <a:ext cx="3676637" cy="21619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9447" y="3313379"/>
            <a:ext cx="6172187" cy="39909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9447" y="7304531"/>
            <a:ext cx="5924538" cy="27142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19/12/2017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:8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9447" y="1151194"/>
            <a:ext cx="2752713" cy="5142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ATM CNTER</dc:creator>
  <dcterms:created xsi:type="dcterms:W3CDTF">2018-11-11T10:25:47Z</dcterms:created>
  <dcterms:modified xsi:type="dcterms:W3CDTF">2018-11-11T10:25:47Z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